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8"/>
  </p:notesMasterIdLst>
  <p:handoutMasterIdLst>
    <p:handoutMasterId r:id="rId9"/>
  </p:handoutMasterIdLst>
  <p:sldIdLst>
    <p:sldId id="256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The history of Artificial intelligent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By Elham Abu Shetayyah 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5256866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6093" y="277020"/>
            <a:ext cx="5846853" cy="1713706"/>
          </a:xfrm>
        </p:spPr>
        <p:txBody>
          <a:bodyPr>
            <a:normAutofit fontScale="92500"/>
          </a:bodyPr>
          <a:lstStyle/>
          <a:p>
            <a:r>
              <a:rPr lang="en-US" dirty="0"/>
              <a:t>Artificial intelligence is considered as a system that simulates human intelligence and behaves like it to perform some tasks, as it is systems capable of learning and developing itself.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4489" y="2574866"/>
            <a:ext cx="52686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beginning, scientists began in the mid-twentieth century to discover some ways to build intelligent machines. Then they established a modern field of research related to artificial intelligence. Then it was funded by the US Department of Defense. Then expert systems succeeded in the eighties, and here was a new decade for the world of artificial intelligence. At the beginning of the twenty-first century, artificial intelligence has been incorporated into medicine, laboratories, logistics, and the technology industry.</a:t>
            </a:r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thank you </a:t>
            </a:r>
            <a:r>
              <a:rPr lang="en-US" dirty="0"/>
              <a:t>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938410-2173-430A-9B92-20257D39BD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136</Words>
  <Application>Microsoft Office PowerPoint</Application>
  <PresentationFormat>Widescreen</PresentationFormat>
  <Paragraphs>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Trebuchet MS</vt:lpstr>
      <vt:lpstr>Tw Cen MT</vt:lpstr>
      <vt:lpstr>Circuit</vt:lpstr>
      <vt:lpstr>The history of Artificial intelligent </vt:lpstr>
      <vt:lpstr>PowerPoint Presentation</vt:lpstr>
      <vt:lpstr> 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2021-10-24T08:37:24Z</dcterms:created>
  <dcterms:modified xsi:type="dcterms:W3CDTF">2021-10-24T08:58:11Z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